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C4FDB06-4F36-485D-B80E-02B257EE6DFF}" type="datetimeFigureOut">
              <a:rPr lang="pl-PL" smtClean="0"/>
              <a:t>2021-02-17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1054-1744-43CD-BB95-7EB3BD486C6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178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DB06-4F36-485D-B80E-02B257EE6DFF}" type="datetimeFigureOut">
              <a:rPr lang="pl-PL" smtClean="0"/>
              <a:t>2021-02-17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1054-1744-43CD-BB95-7EB3BD486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7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DB06-4F36-485D-B80E-02B257EE6DFF}" type="datetimeFigureOut">
              <a:rPr lang="pl-PL" smtClean="0"/>
              <a:t>2021-02-17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1054-1744-43CD-BB95-7EB3BD486C6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93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DB06-4F36-485D-B80E-02B257EE6DFF}" type="datetimeFigureOut">
              <a:rPr lang="pl-PL" smtClean="0"/>
              <a:t>2021-02-17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1054-1744-43CD-BB95-7EB3BD486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5602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DB06-4F36-485D-B80E-02B257EE6DFF}" type="datetimeFigureOut">
              <a:rPr lang="pl-PL" smtClean="0"/>
              <a:t>2021-02-17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1054-1744-43CD-BB95-7EB3BD486C6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072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DB06-4F36-485D-B80E-02B257EE6DFF}" type="datetimeFigureOut">
              <a:rPr lang="pl-PL" smtClean="0"/>
              <a:t>2021-02-17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1054-1744-43CD-BB95-7EB3BD486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1935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DB06-4F36-485D-B80E-02B257EE6DFF}" type="datetimeFigureOut">
              <a:rPr lang="pl-PL" smtClean="0"/>
              <a:t>2021-02-17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1054-1744-43CD-BB95-7EB3BD486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5626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DB06-4F36-485D-B80E-02B257EE6DFF}" type="datetimeFigureOut">
              <a:rPr lang="pl-PL" smtClean="0"/>
              <a:t>2021-02-17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1054-1744-43CD-BB95-7EB3BD486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704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DB06-4F36-485D-B80E-02B257EE6DFF}" type="datetimeFigureOut">
              <a:rPr lang="pl-PL" smtClean="0"/>
              <a:t>2021-02-17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1054-1744-43CD-BB95-7EB3BD486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687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DB06-4F36-485D-B80E-02B257EE6DFF}" type="datetimeFigureOut">
              <a:rPr lang="pl-PL" smtClean="0"/>
              <a:t>2021-02-17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1054-1744-43CD-BB95-7EB3BD486C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729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DB06-4F36-485D-B80E-02B257EE6DFF}" type="datetimeFigureOut">
              <a:rPr lang="pl-PL" smtClean="0"/>
              <a:t>2021-02-17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C1054-1744-43CD-BB95-7EB3BD486C6C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288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C4FDB06-4F36-485D-B80E-02B257EE6DFF}" type="datetimeFigureOut">
              <a:rPr lang="pl-PL" smtClean="0"/>
              <a:t>2021-02-17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DAC1054-1744-43CD-BB95-7EB3BD486C6C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577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mtClean="0"/>
              <a:t>prezentaja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165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</Words>
  <Application>Microsoft Office PowerPoint</Application>
  <PresentationFormat>Panoramiczny</PresentationFormat>
  <Paragraphs>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Tw Cen MT</vt:lpstr>
      <vt:lpstr>Tw Cen MT Condensed</vt:lpstr>
      <vt:lpstr>Wingdings 3</vt:lpstr>
      <vt:lpstr>Integralny</vt:lpstr>
      <vt:lpstr>prezentaja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prezentaja</dc:title>
  <dc:creator>Asia</dc:creator>
  <cp:lastModifiedBy>Asia</cp:lastModifiedBy>
  <cp:revision>1</cp:revision>
  <dcterms:created xsi:type="dcterms:W3CDTF">2021-02-17T12:11:57Z</dcterms:created>
  <dcterms:modified xsi:type="dcterms:W3CDTF">2021-02-17T12:12:28Z</dcterms:modified>
</cp:coreProperties>
</file>